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hnEct6XcG3kQDY6QGmDsPHhnE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2d088f481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22d088f481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dfd732e586_1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dfd732e586_1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1024753f0_4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1024753f0_4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e1024753f0_4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dfd521bfdf_5_2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dfd521bfdf_5_2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1dfd521bfdf_5_2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1024753f0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1024753f0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1e1024753f0_4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1024753f0_4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1024753f0_4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e1024753f0_4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1024753f0_4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1024753f0_4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1e1024753f0_4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cc5eafce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2cc5eafce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2cc5eafce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2d1e95f566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2d1e95f566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2d1e95f566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2d1e95f566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2d1e95f566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22d1e95f566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dfd732e586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dfd732e586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dfd732e586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dfd521bfdf_5_1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dfd521bfdf_5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1dfd521bfdf_5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dfd732e586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1dfd732e586_1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1024753f0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1e1024753f0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d732e586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1dfd732e586_1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dfd732e586_1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1dfd732e586_1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dfd732e586_1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1dfd732e586_1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2021925" y="2198600"/>
            <a:ext cx="8007000" cy="175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4380000" dist="104775">
              <a:srgbClr val="434343">
                <a:alpha val="86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chemeClr val="dk1"/>
                </a:solidFill>
              </a:rPr>
              <a:t>PROYECTO </a:t>
            </a:r>
            <a:endParaRPr b="1" sz="54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5400">
                <a:solidFill>
                  <a:schemeClr val="dk1"/>
                </a:solidFill>
              </a:rPr>
              <a:t>KAMJAC</a:t>
            </a:r>
            <a:endParaRPr b="1" sz="4000">
              <a:solidFill>
                <a:schemeClr val="dk1"/>
              </a:solidFill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8095725" y="40485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</a:rPr>
              <a:t>Mauricio Aponte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</a:rPr>
              <a:t>Julian Marquez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</a:rPr>
              <a:t>Anyi Martinez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</a:rPr>
              <a:t>Karla Riaño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</a:rPr>
              <a:t>Claudia Solano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1600">
                <a:solidFill>
                  <a:schemeClr val="dk1"/>
                </a:solidFill>
              </a:rPr>
              <a:t>Alejandro Castiblanco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22d088f481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39675"/>
            <a:ext cx="12191998" cy="57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2d088f4817_0_0"/>
          <p:cNvSpPr txBox="1"/>
          <p:nvPr/>
        </p:nvSpPr>
        <p:spPr>
          <a:xfrm>
            <a:off x="1993925" y="277775"/>
            <a:ext cx="90354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Modelo Relacional.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dfd732e586_1_79"/>
          <p:cNvSpPr txBox="1"/>
          <p:nvPr/>
        </p:nvSpPr>
        <p:spPr>
          <a:xfrm>
            <a:off x="437186" y="448198"/>
            <a:ext cx="10515600" cy="676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rPr lang="es-CO" sz="4400">
                <a:solidFill>
                  <a:srgbClr val="0C0C0C"/>
                </a:solidFill>
              </a:rPr>
              <a:t>Base de datos.</a:t>
            </a:r>
            <a:endParaRPr sz="4400">
              <a:solidFill>
                <a:srgbClr val="0C0C0C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4400"/>
              <a:buFont typeface="Work Sans Medium"/>
              <a:buNone/>
            </a:pPr>
            <a:r>
              <a:t/>
            </a:r>
            <a:endParaRPr sz="4400">
              <a:solidFill>
                <a:srgbClr val="0C0C0C"/>
              </a:solidFill>
            </a:endParaRPr>
          </a:p>
        </p:txBody>
      </p:sp>
      <p:pic>
        <p:nvPicPr>
          <p:cNvPr id="183" name="Google Shape;183;g1dfd732e586_1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5675"/>
            <a:ext cx="11930200" cy="499035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5400000" dist="95250">
              <a:srgbClr val="6AA84F">
                <a:alpha val="56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1024753f0_4_20"/>
          <p:cNvSpPr txBox="1"/>
          <p:nvPr/>
        </p:nvSpPr>
        <p:spPr>
          <a:xfrm>
            <a:off x="514350" y="308600"/>
            <a:ext cx="9858300" cy="153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Dashboard - Principal Page - List User</a:t>
            </a:r>
            <a:endParaRPr/>
          </a:p>
        </p:txBody>
      </p:sp>
      <p:pic>
        <p:nvPicPr>
          <p:cNvPr id="190" name="Google Shape;190;g1e1024753f0_4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725" y="1847900"/>
            <a:ext cx="9425459" cy="47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fd521bfdf_5_247"/>
          <p:cNvSpPr txBox="1"/>
          <p:nvPr/>
        </p:nvSpPr>
        <p:spPr>
          <a:xfrm>
            <a:off x="514350" y="308600"/>
            <a:ext cx="90354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Dashboard - Home Page</a:t>
            </a:r>
            <a:endParaRPr/>
          </a:p>
        </p:txBody>
      </p:sp>
      <p:pic>
        <p:nvPicPr>
          <p:cNvPr id="197" name="Google Shape;197;g1dfd521bfdf_5_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1322900"/>
            <a:ext cx="10759743" cy="5382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e1024753f0_4_2"/>
          <p:cNvSpPr txBox="1"/>
          <p:nvPr/>
        </p:nvSpPr>
        <p:spPr>
          <a:xfrm>
            <a:off x="514350" y="308600"/>
            <a:ext cx="90354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Dashboard - Sign In</a:t>
            </a:r>
            <a:endParaRPr/>
          </a:p>
        </p:txBody>
      </p:sp>
      <p:pic>
        <p:nvPicPr>
          <p:cNvPr id="204" name="Google Shape;204;g1e1024753f0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413" y="1284800"/>
            <a:ext cx="10737187" cy="53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e1024753f0_4_6"/>
          <p:cNvSpPr txBox="1"/>
          <p:nvPr/>
        </p:nvSpPr>
        <p:spPr>
          <a:xfrm>
            <a:off x="514350" y="308600"/>
            <a:ext cx="90354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Dashboard - Sign Up</a:t>
            </a:r>
            <a:endParaRPr/>
          </a:p>
        </p:txBody>
      </p:sp>
      <p:pic>
        <p:nvPicPr>
          <p:cNvPr id="211" name="Google Shape;211;g1e1024753f0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375" y="1170500"/>
            <a:ext cx="10686575" cy="53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1024753f0_4_14"/>
          <p:cNvSpPr txBox="1"/>
          <p:nvPr/>
        </p:nvSpPr>
        <p:spPr>
          <a:xfrm>
            <a:off x="514350" y="308600"/>
            <a:ext cx="90354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Dashboard - Principal Page</a:t>
            </a:r>
            <a:endParaRPr/>
          </a:p>
        </p:txBody>
      </p:sp>
      <p:pic>
        <p:nvPicPr>
          <p:cNvPr id="218" name="Google Shape;218;g1e1024753f0_4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050" y="1361000"/>
            <a:ext cx="10697904" cy="538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2cc5eafce5_2_0"/>
          <p:cNvSpPr txBox="1"/>
          <p:nvPr/>
        </p:nvSpPr>
        <p:spPr>
          <a:xfrm>
            <a:off x="514350" y="308600"/>
            <a:ext cx="9035400" cy="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REPOSITORIO </a:t>
            </a:r>
            <a:r>
              <a:rPr lang="es-CO" sz="4400">
                <a:solidFill>
                  <a:srgbClr val="0C0C0C"/>
                </a:solidFill>
              </a:rPr>
              <a:t>GITHUB</a:t>
            </a:r>
            <a:r>
              <a:rPr lang="es-CO" sz="4400">
                <a:solidFill>
                  <a:srgbClr val="0C0C0C"/>
                </a:solidFill>
              </a:rPr>
              <a:t>.</a:t>
            </a:r>
            <a:endParaRPr/>
          </a:p>
        </p:txBody>
      </p:sp>
      <p:pic>
        <p:nvPicPr>
          <p:cNvPr id="225" name="Google Shape;225;g22cc5eafce5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22900"/>
            <a:ext cx="11794375" cy="538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2d1e95f566_0_1"/>
          <p:cNvSpPr txBox="1"/>
          <p:nvPr/>
        </p:nvSpPr>
        <p:spPr>
          <a:xfrm>
            <a:off x="514350" y="308600"/>
            <a:ext cx="9035400" cy="153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DML</a:t>
            </a:r>
            <a:endParaRPr sz="44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0C0C0C"/>
              </a:solidFill>
            </a:endParaRPr>
          </a:p>
        </p:txBody>
      </p:sp>
      <p:pic>
        <p:nvPicPr>
          <p:cNvPr id="232" name="Google Shape;232;g22d1e95f56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1285875"/>
            <a:ext cx="11715749" cy="50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2d1e95f566_0_9"/>
          <p:cNvSpPr txBox="1"/>
          <p:nvPr/>
        </p:nvSpPr>
        <p:spPr>
          <a:xfrm>
            <a:off x="1695450" y="308600"/>
            <a:ext cx="7854300" cy="153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57150">
              <a:srgbClr val="434343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0C0C0C"/>
                </a:solidFill>
              </a:rPr>
              <a:t>DDL</a:t>
            </a:r>
            <a:endParaRPr sz="4400">
              <a:solidFill>
                <a:srgbClr val="0C0C0C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0C0C0C"/>
              </a:solidFill>
            </a:endParaRPr>
          </a:p>
        </p:txBody>
      </p:sp>
      <p:pic>
        <p:nvPicPr>
          <p:cNvPr id="239" name="Google Shape;239;g22d1e95f566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381175"/>
            <a:ext cx="11220451" cy="52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dfd732e586_1_1"/>
          <p:cNvSpPr txBox="1"/>
          <p:nvPr/>
        </p:nvSpPr>
        <p:spPr>
          <a:xfrm>
            <a:off x="4" y="0"/>
            <a:ext cx="8032800" cy="1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/>
          </a:p>
        </p:txBody>
      </p:sp>
      <p:cxnSp>
        <p:nvCxnSpPr>
          <p:cNvPr id="109" name="Google Shape;109;g1dfd732e586_1_1"/>
          <p:cNvCxnSpPr/>
          <p:nvPr/>
        </p:nvCxnSpPr>
        <p:spPr>
          <a:xfrm flipH="1" rot="10800000">
            <a:off x="4144175" y="1201650"/>
            <a:ext cx="3522900" cy="9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g1dfd732e586_1_1"/>
          <p:cNvSpPr txBox="1"/>
          <p:nvPr/>
        </p:nvSpPr>
        <p:spPr>
          <a:xfrm>
            <a:off x="1622675" y="417450"/>
            <a:ext cx="8565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900"/>
              <a:t>Planteamiento del problema</a:t>
            </a:r>
            <a:endParaRPr b="1" sz="3900"/>
          </a:p>
        </p:txBody>
      </p:sp>
      <p:sp>
        <p:nvSpPr>
          <p:cNvPr id="111" name="Google Shape;111;g1dfd732e586_1_1"/>
          <p:cNvSpPr txBox="1"/>
          <p:nvPr/>
        </p:nvSpPr>
        <p:spPr>
          <a:xfrm>
            <a:off x="1165550" y="2070975"/>
            <a:ext cx="9953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112" name="Google Shape;112;g1dfd732e586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25" y="1600200"/>
            <a:ext cx="6096000" cy="475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44" name="Google Shape;24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fd521bfdf_5_128"/>
          <p:cNvSpPr txBox="1"/>
          <p:nvPr/>
        </p:nvSpPr>
        <p:spPr>
          <a:xfrm>
            <a:off x="4199675" y="210150"/>
            <a:ext cx="4939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800"/>
              <a:t>Justificación</a:t>
            </a:r>
            <a:endParaRPr b="1" sz="3800"/>
          </a:p>
        </p:txBody>
      </p:sp>
      <p:cxnSp>
        <p:nvCxnSpPr>
          <p:cNvPr id="119" name="Google Shape;119;g1dfd521bfdf_5_128"/>
          <p:cNvCxnSpPr/>
          <p:nvPr/>
        </p:nvCxnSpPr>
        <p:spPr>
          <a:xfrm flipH="1" rot="10800000">
            <a:off x="4770775" y="979650"/>
            <a:ext cx="3522900" cy="9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" name="Google Shape;120;g1dfd521bfdf_5_128"/>
          <p:cNvSpPr txBox="1"/>
          <p:nvPr/>
        </p:nvSpPr>
        <p:spPr>
          <a:xfrm>
            <a:off x="262625" y="1147950"/>
            <a:ext cx="67869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900"/>
              <a:t>¿Cómo mejorar la eficiencia al momento de la venta?</a:t>
            </a:r>
            <a:endParaRPr sz="1900"/>
          </a:p>
        </p:txBody>
      </p:sp>
      <p:pic>
        <p:nvPicPr>
          <p:cNvPr id="121" name="Google Shape;121;g1dfd521bfdf_5_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675" y="2392650"/>
            <a:ext cx="7763523" cy="407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"/>
          <p:cNvSpPr txBox="1"/>
          <p:nvPr/>
        </p:nvSpPr>
        <p:spPr>
          <a:xfrm>
            <a:off x="3857400" y="351525"/>
            <a:ext cx="44772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700"/>
              <a:t>Objetivo General</a:t>
            </a:r>
            <a:endParaRPr b="1" sz="3700"/>
          </a:p>
        </p:txBody>
      </p:sp>
      <p:cxnSp>
        <p:nvCxnSpPr>
          <p:cNvPr id="127" name="Google Shape;127;p4"/>
          <p:cNvCxnSpPr/>
          <p:nvPr/>
        </p:nvCxnSpPr>
        <p:spPr>
          <a:xfrm flipH="1" rot="10800000">
            <a:off x="2257100" y="1276450"/>
            <a:ext cx="8269200" cy="18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sp>
        <p:nvSpPr>
          <p:cNvPr id="128" name="Google Shape;128;p4"/>
          <p:cNvSpPr txBox="1"/>
          <p:nvPr/>
        </p:nvSpPr>
        <p:spPr>
          <a:xfrm>
            <a:off x="1792750" y="2005400"/>
            <a:ext cx="8121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400"/>
              <a:t>Implementar un sistema de información orientado a la web para la  gestión de ventas y pagos en línea, permitir a los usuarios crear la cotización,  este sistema le ayudará a la empresa a administrar sus tiempos y mantener un registro detallado  de sus ventas.</a:t>
            </a:r>
            <a:endParaRPr sz="2400"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3">
            <a:alphaModFix/>
          </a:blip>
          <a:srcRect b="-2322" l="0" r="-1957" t="0"/>
          <a:stretch/>
        </p:blipFill>
        <p:spPr>
          <a:xfrm>
            <a:off x="5648325" y="3541050"/>
            <a:ext cx="4004300" cy="31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fd732e586_1_13"/>
          <p:cNvSpPr txBox="1"/>
          <p:nvPr/>
        </p:nvSpPr>
        <p:spPr>
          <a:xfrm>
            <a:off x="2395100" y="333025"/>
            <a:ext cx="725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/>
              <a:t>Objetivos Específicos</a:t>
            </a:r>
            <a:endParaRPr b="1" sz="3200"/>
          </a:p>
        </p:txBody>
      </p:sp>
      <p:cxnSp>
        <p:nvCxnSpPr>
          <p:cNvPr id="135" name="Google Shape;135;g1dfd732e586_1_13"/>
          <p:cNvCxnSpPr/>
          <p:nvPr/>
        </p:nvCxnSpPr>
        <p:spPr>
          <a:xfrm flipH="1" rot="10800000">
            <a:off x="1868600" y="1128450"/>
            <a:ext cx="8305200" cy="18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6" name="Google Shape;136;g1dfd732e586_1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" y="1518525"/>
            <a:ext cx="3128165" cy="3704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dfd732e586_1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777" y="2955450"/>
            <a:ext cx="3253001" cy="390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g1dfd732e586_1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81775" y="1792836"/>
            <a:ext cx="3252999" cy="383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1024753f0_0_24"/>
          <p:cNvSpPr txBox="1"/>
          <p:nvPr/>
        </p:nvSpPr>
        <p:spPr>
          <a:xfrm>
            <a:off x="2395100" y="333025"/>
            <a:ext cx="7252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/>
              <a:t>Objetivos Específicos</a:t>
            </a:r>
            <a:endParaRPr b="1" sz="3200"/>
          </a:p>
        </p:txBody>
      </p:sp>
      <p:cxnSp>
        <p:nvCxnSpPr>
          <p:cNvPr id="144" name="Google Shape;144;g1e1024753f0_0_24"/>
          <p:cNvCxnSpPr/>
          <p:nvPr/>
        </p:nvCxnSpPr>
        <p:spPr>
          <a:xfrm flipH="1" rot="10800000">
            <a:off x="1868600" y="1128450"/>
            <a:ext cx="8305200" cy="18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5" name="Google Shape;145;g1e1024753f0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700" y="1231325"/>
            <a:ext cx="4129095" cy="27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e1024753f0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3450" y="4019550"/>
            <a:ext cx="3897525" cy="2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1e1024753f0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7225" y="1299450"/>
            <a:ext cx="4262375" cy="2978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fd732e586_1_28"/>
          <p:cNvSpPr txBox="1"/>
          <p:nvPr/>
        </p:nvSpPr>
        <p:spPr>
          <a:xfrm>
            <a:off x="4596000" y="296025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3200"/>
              <a:t>Alcance</a:t>
            </a:r>
            <a:endParaRPr b="1" sz="3200"/>
          </a:p>
        </p:txBody>
      </p:sp>
      <p:cxnSp>
        <p:nvCxnSpPr>
          <p:cNvPr id="153" name="Google Shape;153;g1dfd732e586_1_28"/>
          <p:cNvCxnSpPr/>
          <p:nvPr/>
        </p:nvCxnSpPr>
        <p:spPr>
          <a:xfrm flipH="1" rot="10800000">
            <a:off x="1868600" y="1128450"/>
            <a:ext cx="8305200" cy="18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g1dfd732e586_1_28"/>
          <p:cNvSpPr txBox="1"/>
          <p:nvPr/>
        </p:nvSpPr>
        <p:spPr>
          <a:xfrm>
            <a:off x="980575" y="2153425"/>
            <a:ext cx="36153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O" sz="2000"/>
              <a:t>El sitio web  no llevará gestión contable.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-CO" sz="2000"/>
              <a:t>No se podrán eliminar ventas.</a:t>
            </a:r>
            <a:endParaRPr sz="2000"/>
          </a:p>
        </p:txBody>
      </p:sp>
      <p:pic>
        <p:nvPicPr>
          <p:cNvPr id="155" name="Google Shape;155;g1dfd732e586_1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9250" y="1577900"/>
            <a:ext cx="6650975" cy="33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fd732e586_1_40"/>
          <p:cNvSpPr txBox="1"/>
          <p:nvPr/>
        </p:nvSpPr>
        <p:spPr>
          <a:xfrm>
            <a:off x="111000" y="296025"/>
            <a:ext cx="11655600" cy="25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O" sz="2800"/>
              <a:t>Técnicas e instrumentos </a:t>
            </a:r>
            <a:endParaRPr b="1"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800"/>
              <a:t>Entrevista: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61" name="Google Shape;161;g1dfd732e586_1_40"/>
          <p:cNvSpPr txBox="1"/>
          <p:nvPr/>
        </p:nvSpPr>
        <p:spPr>
          <a:xfrm>
            <a:off x="296000" y="1988300"/>
            <a:ext cx="4476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/>
              <a:t>Optamos por realizar preguntas cerradas para reconocer cosas específicas con respuesta cortas, y unas cuantas abiertas para que el encuestado respondiera con libertad y amplia información.</a:t>
            </a:r>
            <a:endParaRPr sz="2100"/>
          </a:p>
        </p:txBody>
      </p:sp>
      <p:pic>
        <p:nvPicPr>
          <p:cNvPr id="162" name="Google Shape;162;g1dfd732e586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400" y="1527675"/>
            <a:ext cx="5718125" cy="428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g1dfd732e586_1_40"/>
          <p:cNvCxnSpPr/>
          <p:nvPr/>
        </p:nvCxnSpPr>
        <p:spPr>
          <a:xfrm flipH="1" rot="10800000">
            <a:off x="1786200" y="887950"/>
            <a:ext cx="8305200" cy="18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3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dfd732e586_1_49"/>
          <p:cNvSpPr txBox="1"/>
          <p:nvPr/>
        </p:nvSpPr>
        <p:spPr>
          <a:xfrm>
            <a:off x="277500" y="259000"/>
            <a:ext cx="6641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500"/>
              <a:t>Preguntas realizadas:</a:t>
            </a:r>
            <a:endParaRPr sz="2500"/>
          </a:p>
        </p:txBody>
      </p:sp>
      <p:sp>
        <p:nvSpPr>
          <p:cNvPr id="169" name="Google Shape;169;g1dfd732e586_1_49"/>
          <p:cNvSpPr txBox="1"/>
          <p:nvPr/>
        </p:nvSpPr>
        <p:spPr>
          <a:xfrm>
            <a:off x="338675" y="1677400"/>
            <a:ext cx="50526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O" sz="2100"/>
              <a:t>L</a:t>
            </a:r>
            <a:r>
              <a:rPr lang="es-CO" sz="2100"/>
              <a:t>o primero que hicimos fue formular las preguntas para saber a qué se dedica la empresa, como desarrollan tal actividad como las ventas ,entregas y demás concerniente a lo que hace la empresa.</a:t>
            </a:r>
            <a:endParaRPr sz="2100"/>
          </a:p>
        </p:txBody>
      </p:sp>
      <p:pic>
        <p:nvPicPr>
          <p:cNvPr id="170" name="Google Shape;170;g1dfd732e586_1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075" y="1781175"/>
            <a:ext cx="5007825" cy="375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g1dfd732e586_1_49"/>
          <p:cNvCxnSpPr/>
          <p:nvPr/>
        </p:nvCxnSpPr>
        <p:spPr>
          <a:xfrm flipH="1" rot="10800000">
            <a:off x="185025" y="828400"/>
            <a:ext cx="3496500" cy="186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